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Freeform 28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984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902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91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832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434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468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936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819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992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222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935615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6625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148643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709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2944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044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6400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  <p:sldLayoutId id="2147483952" r:id="rId12"/>
    <p:sldLayoutId id="2147483953" r:id="rId13"/>
    <p:sldLayoutId id="2147483954" r:id="rId14"/>
    <p:sldLayoutId id="2147483955" r:id="rId15"/>
    <p:sldLayoutId id="214748395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6487" y="2227113"/>
            <a:ext cx="5826719" cy="1646302"/>
          </a:xfrm>
        </p:spPr>
        <p:txBody>
          <a:bodyPr/>
          <a:lstStyle/>
          <a:p>
            <a:r>
              <a:t>Liderança Pastoral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5000" y="3898159"/>
            <a:ext cx="6498504" cy="1885942"/>
          </a:xfrm>
        </p:spPr>
        <p:txBody>
          <a:bodyPr>
            <a:normAutofit/>
          </a:bodyPr>
          <a:lstStyle/>
          <a:p>
            <a:r>
              <a:rPr dirty="0" err="1"/>
              <a:t>Habilidades</a:t>
            </a:r>
            <a:r>
              <a:rPr dirty="0"/>
              <a:t> </a:t>
            </a:r>
            <a:r>
              <a:rPr dirty="0" err="1"/>
              <a:t>práticas</a:t>
            </a:r>
            <a:r>
              <a:rPr dirty="0"/>
              <a:t> para </a:t>
            </a:r>
            <a:r>
              <a:rPr dirty="0" err="1"/>
              <a:t>servir</a:t>
            </a:r>
            <a:r>
              <a:rPr dirty="0"/>
              <a:t> e </a:t>
            </a:r>
            <a:r>
              <a:rPr dirty="0" err="1" smtClean="0"/>
              <a:t>coordenar</a:t>
            </a:r>
            <a:r>
              <a:rPr lang="pt-BR" dirty="0" smtClean="0"/>
              <a:t>.</a:t>
            </a:r>
          </a:p>
          <a:p>
            <a:endParaRPr lang="pt-BR" sz="1600" i="1" dirty="0" smtClean="0"/>
          </a:p>
          <a:p>
            <a:r>
              <a:rPr lang="pt-BR" sz="1600" i="1" dirty="0" smtClean="0"/>
              <a:t>Luciana Resque</a:t>
            </a:r>
          </a:p>
          <a:p>
            <a:r>
              <a:rPr lang="pt-BR" sz="1600" i="1" dirty="0" smtClean="0"/>
              <a:t>Gestora Escolar e Psicopedagoga</a:t>
            </a:r>
            <a:endParaRPr dirty="0"/>
          </a:p>
        </p:txBody>
      </p:sp>
      <p:sp>
        <p:nvSpPr>
          <p:cNvPr id="4" name="Oval 3"/>
          <p:cNvSpPr/>
          <p:nvPr/>
        </p:nvSpPr>
        <p:spPr>
          <a:xfrm>
            <a:off x="127000" y="127000"/>
            <a:ext cx="508000" cy="508000"/>
          </a:xfrm>
          <a:prstGeom prst="ellipse">
            <a:avLst/>
          </a:prstGeom>
          <a:solidFill>
            <a:srgbClr val="C8646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 que é liderança pastoral?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pPr>
              <a:defRPr sz="2000"/>
            </a:pPr>
            <a:r>
              <a:rPr dirty="0" err="1"/>
              <a:t>Liderar</a:t>
            </a:r>
            <a:r>
              <a:rPr dirty="0"/>
              <a:t> é </a:t>
            </a:r>
            <a:r>
              <a:rPr dirty="0" err="1"/>
              <a:t>servir</a:t>
            </a:r>
            <a:r>
              <a:rPr dirty="0"/>
              <a:t> (</a:t>
            </a:r>
            <a:r>
              <a:rPr dirty="0" err="1"/>
              <a:t>Mc</a:t>
            </a:r>
            <a:r>
              <a:rPr dirty="0"/>
              <a:t> 10,45</a:t>
            </a:r>
            <a:r>
              <a:rPr dirty="0" smtClean="0"/>
              <a:t>)</a:t>
            </a:r>
            <a:r>
              <a:rPr lang="pt-BR" dirty="0"/>
              <a:t>- </a:t>
            </a:r>
            <a:r>
              <a:rPr lang="pt-BR" dirty="0" smtClean="0"/>
              <a:t>“</a:t>
            </a:r>
            <a:r>
              <a:rPr lang="pt-BR" sz="1600" dirty="0" smtClean="0"/>
              <a:t>Pois </a:t>
            </a:r>
            <a:r>
              <a:rPr lang="pt-BR" sz="1600" dirty="0"/>
              <a:t>nem mesmo o Filho do homem veio para ser servido, mas para servir e dar a sua vida em resgate por muitos". </a:t>
            </a:r>
          </a:p>
          <a:p>
            <a:pPr>
              <a:defRPr sz="2000"/>
            </a:pPr>
            <a:r>
              <a:rPr dirty="0" err="1" smtClean="0"/>
              <a:t>Conduzir</a:t>
            </a:r>
            <a:r>
              <a:rPr dirty="0" smtClean="0"/>
              <a:t> </a:t>
            </a:r>
            <a:r>
              <a:rPr dirty="0" err="1"/>
              <a:t>pessoas</a:t>
            </a:r>
            <a:r>
              <a:rPr dirty="0"/>
              <a:t> com </a:t>
            </a:r>
            <a:r>
              <a:rPr dirty="0" err="1"/>
              <a:t>amor</a:t>
            </a:r>
            <a:r>
              <a:rPr dirty="0"/>
              <a:t> e </a:t>
            </a:r>
            <a:r>
              <a:rPr dirty="0" err="1"/>
              <a:t>organização</a:t>
            </a:r>
            <a:endParaRPr dirty="0"/>
          </a:p>
          <a:p>
            <a:pPr>
              <a:defRPr sz="2000"/>
            </a:pPr>
            <a:r>
              <a:rPr dirty="0" err="1"/>
              <a:t>Ser</a:t>
            </a:r>
            <a:r>
              <a:rPr dirty="0"/>
              <a:t> </a:t>
            </a:r>
            <a:r>
              <a:rPr dirty="0" err="1"/>
              <a:t>ponte</a:t>
            </a:r>
            <a:r>
              <a:rPr dirty="0"/>
              <a:t> entre a </a:t>
            </a:r>
            <a:r>
              <a:rPr dirty="0" err="1"/>
              <a:t>comunidade</a:t>
            </a:r>
            <a:r>
              <a:rPr dirty="0"/>
              <a:t>, a </a:t>
            </a:r>
            <a:r>
              <a:rPr dirty="0" err="1"/>
              <a:t>missão</a:t>
            </a:r>
            <a:r>
              <a:rPr dirty="0"/>
              <a:t> e a </a:t>
            </a:r>
            <a:r>
              <a:rPr dirty="0" err="1"/>
              <a:t>Igreja</a:t>
            </a:r>
            <a:endParaRPr dirty="0"/>
          </a:p>
        </p:txBody>
      </p:sp>
      <p:sp>
        <p:nvSpPr>
          <p:cNvPr id="4" name="Oval 3"/>
          <p:cNvSpPr/>
          <p:nvPr/>
        </p:nvSpPr>
        <p:spPr>
          <a:xfrm>
            <a:off x="127000" y="127000"/>
            <a:ext cx="508000" cy="508000"/>
          </a:xfrm>
          <a:prstGeom prst="ellipse">
            <a:avLst/>
          </a:prstGeom>
          <a:solidFill>
            <a:srgbClr val="C8646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Desafios atuais da liderança pastoral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2000"/>
            </a:pPr>
            <a:r>
              <a:t>Falta de continuidade nas pastorais</a:t>
            </a:r>
          </a:p>
          <a:p>
            <a:pPr>
              <a:defRPr sz="2000"/>
            </a:pPr>
            <a:r>
              <a:t>Comunicação falha entre membros</a:t>
            </a:r>
          </a:p>
          <a:p>
            <a:pPr>
              <a:defRPr sz="2000"/>
            </a:pPr>
            <a:r>
              <a:t>Cansaço e desmotivação</a:t>
            </a:r>
          </a:p>
          <a:p>
            <a:pPr>
              <a:defRPr sz="2000"/>
            </a:pPr>
            <a:r>
              <a:t>Dificuldade em delegar funções</a:t>
            </a:r>
          </a:p>
        </p:txBody>
      </p:sp>
      <p:sp>
        <p:nvSpPr>
          <p:cNvPr id="4" name="Oval 3"/>
          <p:cNvSpPr/>
          <p:nvPr/>
        </p:nvSpPr>
        <p:spPr>
          <a:xfrm>
            <a:off x="127000" y="127000"/>
            <a:ext cx="508000" cy="508000"/>
          </a:xfrm>
          <a:prstGeom prst="ellipse">
            <a:avLst/>
          </a:prstGeom>
          <a:solidFill>
            <a:srgbClr val="C8646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Habilidades essenciais de um líder pastoral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2000"/>
            </a:pPr>
            <a:r>
              <a:t>Escuta ativa</a:t>
            </a:r>
          </a:p>
          <a:p>
            <a:pPr>
              <a:defRPr sz="2000"/>
            </a:pPr>
            <a:r>
              <a:t>Comunicação clara</a:t>
            </a:r>
          </a:p>
          <a:p>
            <a:pPr>
              <a:defRPr sz="2000"/>
            </a:pPr>
            <a:r>
              <a:t>Planejamento e organização</a:t>
            </a:r>
          </a:p>
          <a:p>
            <a:pPr>
              <a:defRPr sz="2000"/>
            </a:pPr>
            <a:r>
              <a:t>Delegação com confiança</a:t>
            </a:r>
          </a:p>
          <a:p>
            <a:pPr>
              <a:defRPr sz="2000"/>
            </a:pPr>
            <a:r>
              <a:t>Tomada de decisão com discernimento</a:t>
            </a:r>
          </a:p>
          <a:p>
            <a:pPr>
              <a:defRPr sz="2000"/>
            </a:pPr>
            <a:r>
              <a:t>Capacidade de motivar e inspirar</a:t>
            </a:r>
          </a:p>
        </p:txBody>
      </p:sp>
      <p:sp>
        <p:nvSpPr>
          <p:cNvPr id="4" name="Oval 3"/>
          <p:cNvSpPr/>
          <p:nvPr/>
        </p:nvSpPr>
        <p:spPr>
          <a:xfrm>
            <a:off x="127000" y="127000"/>
            <a:ext cx="508000" cy="508000"/>
          </a:xfrm>
          <a:prstGeom prst="ellipse">
            <a:avLst/>
          </a:prstGeom>
          <a:solidFill>
            <a:srgbClr val="C8646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Liderança na prática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dirty="0" smtClean="0"/>
              <a:t>O segredo da liderança: </a:t>
            </a:r>
            <a:endParaRPr b="1" dirty="0"/>
          </a:p>
          <a:p>
            <a:pPr>
              <a:defRPr sz="2000"/>
            </a:pPr>
            <a:r>
              <a:rPr dirty="0" err="1"/>
              <a:t>Reuniões</a:t>
            </a:r>
            <a:r>
              <a:rPr dirty="0"/>
              <a:t> </a:t>
            </a:r>
            <a:r>
              <a:rPr dirty="0" err="1"/>
              <a:t>curtas</a:t>
            </a:r>
            <a:r>
              <a:rPr dirty="0"/>
              <a:t> e </a:t>
            </a:r>
            <a:r>
              <a:rPr dirty="0" err="1"/>
              <a:t>objetivas</a:t>
            </a:r>
            <a:r>
              <a:rPr dirty="0"/>
              <a:t> </a:t>
            </a:r>
            <a:r>
              <a:rPr dirty="0"/>
              <a:t>(com </a:t>
            </a:r>
            <a:r>
              <a:rPr dirty="0" err="1"/>
              <a:t>pauta</a:t>
            </a:r>
            <a:r>
              <a:rPr dirty="0"/>
              <a:t> </a:t>
            </a:r>
            <a:r>
              <a:rPr dirty="0" err="1"/>
              <a:t>definida</a:t>
            </a:r>
            <a:r>
              <a:rPr dirty="0"/>
              <a:t>)</a:t>
            </a:r>
            <a:endParaRPr dirty="0"/>
          </a:p>
          <a:p>
            <a:pPr>
              <a:defRPr sz="2000"/>
            </a:pPr>
            <a:r>
              <a:rPr dirty="0" err="1"/>
              <a:t>Distribuição</a:t>
            </a:r>
            <a:r>
              <a:rPr dirty="0"/>
              <a:t> de </a:t>
            </a:r>
            <a:r>
              <a:rPr dirty="0" err="1"/>
              <a:t>tarefas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escrito</a:t>
            </a:r>
            <a:endParaRPr dirty="0"/>
          </a:p>
          <a:p>
            <a:pPr>
              <a:defRPr sz="2000"/>
            </a:pPr>
            <a:r>
              <a:rPr dirty="0" err="1"/>
              <a:t>Uso</a:t>
            </a:r>
            <a:r>
              <a:rPr dirty="0"/>
              <a:t> de </a:t>
            </a:r>
            <a:r>
              <a:rPr dirty="0" err="1"/>
              <a:t>calendário</a:t>
            </a:r>
            <a:r>
              <a:rPr dirty="0"/>
              <a:t> pastoral (</a:t>
            </a:r>
            <a:r>
              <a:rPr dirty="0" err="1"/>
              <a:t>compartilhado</a:t>
            </a:r>
            <a:r>
              <a:rPr dirty="0"/>
              <a:t>)</a:t>
            </a:r>
          </a:p>
          <a:p>
            <a:pPr>
              <a:defRPr sz="2000"/>
            </a:pPr>
            <a:r>
              <a:rPr dirty="0" err="1"/>
              <a:t>Momentos</a:t>
            </a:r>
            <a:r>
              <a:rPr dirty="0"/>
              <a:t> de </a:t>
            </a:r>
            <a:r>
              <a:rPr dirty="0" err="1"/>
              <a:t>oração</a:t>
            </a:r>
            <a:r>
              <a:rPr dirty="0"/>
              <a:t> antes de </a:t>
            </a:r>
            <a:r>
              <a:rPr dirty="0" err="1"/>
              <a:t>decisões</a:t>
            </a:r>
            <a:endParaRPr dirty="0"/>
          </a:p>
          <a:p>
            <a:pPr>
              <a:defRPr sz="2000"/>
            </a:pPr>
            <a:r>
              <a:rPr dirty="0" err="1"/>
              <a:t>Revisão</a:t>
            </a:r>
            <a:r>
              <a:rPr dirty="0"/>
              <a:t> </a:t>
            </a:r>
            <a:r>
              <a:rPr dirty="0" err="1"/>
              <a:t>periódica</a:t>
            </a:r>
            <a:r>
              <a:rPr dirty="0"/>
              <a:t> de </a:t>
            </a:r>
            <a:r>
              <a:rPr dirty="0" err="1"/>
              <a:t>atividades</a:t>
            </a:r>
            <a:endParaRPr dirty="0"/>
          </a:p>
        </p:txBody>
      </p:sp>
      <p:sp>
        <p:nvSpPr>
          <p:cNvPr id="4" name="Oval 3"/>
          <p:cNvSpPr/>
          <p:nvPr/>
        </p:nvSpPr>
        <p:spPr>
          <a:xfrm>
            <a:off x="127000" y="127000"/>
            <a:ext cx="508000" cy="508000"/>
          </a:xfrm>
          <a:prstGeom prst="ellipse">
            <a:avLst/>
          </a:prstGeom>
          <a:solidFill>
            <a:srgbClr val="C8646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Ferramentas práticas para o dia a dia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2000"/>
            </a:pPr>
            <a:r>
              <a:t>Agenda pastoral (papel ou digital)</a:t>
            </a:r>
          </a:p>
          <a:p>
            <a:pPr>
              <a:defRPr sz="2000"/>
            </a:pPr>
            <a:r>
              <a:t>Grupos de comunicação bem organizados</a:t>
            </a:r>
          </a:p>
          <a:p>
            <a:pPr>
              <a:defRPr sz="2000"/>
            </a:pPr>
            <a:r>
              <a:t>Quadro de tarefas (quem faz o quê e até quando)</a:t>
            </a:r>
          </a:p>
          <a:p>
            <a:pPr>
              <a:defRPr sz="2000"/>
            </a:pPr>
            <a:r>
              <a:t>Avaliação rápida (feedback simples após cada atividade)</a:t>
            </a:r>
          </a:p>
        </p:txBody>
      </p:sp>
      <p:sp>
        <p:nvSpPr>
          <p:cNvPr id="4" name="Oval 3"/>
          <p:cNvSpPr/>
          <p:nvPr/>
        </p:nvSpPr>
        <p:spPr>
          <a:xfrm>
            <a:off x="127000" y="127000"/>
            <a:ext cx="508000" cy="508000"/>
          </a:xfrm>
          <a:prstGeom prst="ellipse">
            <a:avLst/>
          </a:prstGeom>
          <a:solidFill>
            <a:srgbClr val="C8646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Dinâmica rápida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2000"/>
            </a:pPr>
            <a:r>
              <a:t>Dividir em grupos pequenos</a:t>
            </a:r>
          </a:p>
          <a:p>
            <a:pPr>
              <a:defRPr sz="2000"/>
            </a:pPr>
            <a:r>
              <a:t>Cada grupo pensa em um problema pastoral real</a:t>
            </a:r>
          </a:p>
          <a:p>
            <a:pPr>
              <a:defRPr sz="2000"/>
            </a:pPr>
            <a:r>
              <a:t>Aplicar habilidades apresentadas para resolver em 5 minutos</a:t>
            </a:r>
          </a:p>
        </p:txBody>
      </p:sp>
      <p:sp>
        <p:nvSpPr>
          <p:cNvPr id="4" name="Oval 3"/>
          <p:cNvSpPr/>
          <p:nvPr/>
        </p:nvSpPr>
        <p:spPr>
          <a:xfrm>
            <a:off x="127000" y="127000"/>
            <a:ext cx="508000" cy="508000"/>
          </a:xfrm>
          <a:prstGeom prst="ellipse">
            <a:avLst/>
          </a:prstGeom>
          <a:solidFill>
            <a:srgbClr val="C8646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Atitudes de um líder pastoral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2000"/>
            </a:pPr>
            <a:r>
              <a:t>Humildade</a:t>
            </a:r>
          </a:p>
          <a:p>
            <a:pPr>
              <a:defRPr sz="2000"/>
            </a:pPr>
            <a:r>
              <a:t>Coerência entre fala e ação</a:t>
            </a:r>
          </a:p>
          <a:p>
            <a:pPr>
              <a:defRPr sz="2000"/>
            </a:pPr>
            <a:r>
              <a:t>Respeito às diferenças</a:t>
            </a:r>
          </a:p>
          <a:p>
            <a:pPr>
              <a:defRPr sz="2000"/>
            </a:pPr>
            <a:r>
              <a:t>Perseverança</a:t>
            </a:r>
          </a:p>
          <a:p>
            <a:pPr>
              <a:defRPr sz="2000"/>
            </a:pPr>
            <a:r>
              <a:t>Espírito de oração</a:t>
            </a:r>
          </a:p>
        </p:txBody>
      </p:sp>
      <p:sp>
        <p:nvSpPr>
          <p:cNvPr id="4" name="Oval 3"/>
          <p:cNvSpPr/>
          <p:nvPr/>
        </p:nvSpPr>
        <p:spPr>
          <a:xfrm>
            <a:off x="127000" y="127000"/>
            <a:ext cx="508000" cy="508000"/>
          </a:xfrm>
          <a:prstGeom prst="ellipse">
            <a:avLst/>
          </a:prstGeom>
          <a:solidFill>
            <a:srgbClr val="C8646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Liderança que dá frutos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2000"/>
            </a:pPr>
            <a:r>
              <a:t>Pastoral organizada → maior alcance missionário</a:t>
            </a:r>
          </a:p>
          <a:p>
            <a:pPr>
              <a:defRPr sz="2000"/>
            </a:pPr>
            <a:r>
              <a:t>Colaboradores motivados → perseverança no serviço</a:t>
            </a:r>
          </a:p>
          <a:p>
            <a:pPr>
              <a:defRPr sz="2000"/>
            </a:pPr>
            <a:r>
              <a:t>Comunidade evangelizada → Igreja viva</a:t>
            </a:r>
          </a:p>
        </p:txBody>
      </p:sp>
      <p:sp>
        <p:nvSpPr>
          <p:cNvPr id="4" name="Oval 3"/>
          <p:cNvSpPr/>
          <p:nvPr/>
        </p:nvSpPr>
        <p:spPr>
          <a:xfrm>
            <a:off x="127000" y="127000"/>
            <a:ext cx="508000" cy="508000"/>
          </a:xfrm>
          <a:prstGeom prst="ellipse">
            <a:avLst/>
          </a:prstGeom>
          <a:solidFill>
            <a:srgbClr val="C8646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000" y="2160590"/>
            <a:ext cx="7420211" cy="3880773"/>
          </a:xfrm>
        </p:spPr>
        <p:txBody>
          <a:bodyPr>
            <a:normAutofit/>
          </a:bodyPr>
          <a:lstStyle/>
          <a:p>
            <a:pPr algn="ctr"/>
            <a:endParaRPr sz="2400" b="1" dirty="0"/>
          </a:p>
          <a:p>
            <a:pPr marL="0" indent="0" algn="ctr">
              <a:buNone/>
              <a:defRPr sz="2000"/>
            </a:pPr>
            <a:r>
              <a:rPr sz="2400" b="1" dirty="0"/>
              <a:t>Um </a:t>
            </a:r>
            <a:r>
              <a:rPr sz="2400" b="1" dirty="0" err="1"/>
              <a:t>líder</a:t>
            </a:r>
            <a:r>
              <a:rPr sz="2400" b="1" dirty="0"/>
              <a:t> </a:t>
            </a:r>
            <a:r>
              <a:rPr sz="2400" b="1" dirty="0" err="1"/>
              <a:t>cristão</a:t>
            </a:r>
            <a:r>
              <a:rPr sz="2400" b="1" dirty="0"/>
              <a:t> </a:t>
            </a:r>
            <a:r>
              <a:rPr sz="2400" b="1" dirty="0" err="1"/>
              <a:t>não</a:t>
            </a:r>
            <a:r>
              <a:rPr sz="2400" b="1" dirty="0"/>
              <a:t> é </a:t>
            </a:r>
            <a:r>
              <a:rPr sz="2400" b="1" dirty="0" err="1"/>
              <a:t>chamado</a:t>
            </a:r>
            <a:r>
              <a:rPr sz="2400" b="1" dirty="0"/>
              <a:t> a </a:t>
            </a:r>
            <a:r>
              <a:rPr sz="2400" b="1" dirty="0" err="1"/>
              <a:t>brilhar</a:t>
            </a:r>
            <a:r>
              <a:rPr sz="2400" b="1" dirty="0"/>
              <a:t> </a:t>
            </a:r>
            <a:r>
              <a:rPr sz="2400" b="1" dirty="0" err="1"/>
              <a:t>sozinho</a:t>
            </a:r>
            <a:r>
              <a:rPr sz="2400" b="1" dirty="0"/>
              <a:t>,</a:t>
            </a:r>
          </a:p>
          <a:p>
            <a:pPr marL="0" indent="0" algn="ctr">
              <a:buNone/>
              <a:defRPr sz="2000"/>
            </a:pPr>
            <a:r>
              <a:rPr sz="2400" b="1" dirty="0"/>
              <a:t>mas a </a:t>
            </a:r>
            <a:r>
              <a:rPr sz="2400" b="1" dirty="0" err="1"/>
              <a:t>fazer</a:t>
            </a:r>
            <a:r>
              <a:rPr sz="2400" b="1" dirty="0"/>
              <a:t> </a:t>
            </a:r>
            <a:r>
              <a:rPr sz="2400" b="1" dirty="0" err="1"/>
              <a:t>brilhar</a:t>
            </a:r>
            <a:r>
              <a:rPr sz="2400" b="1" dirty="0"/>
              <a:t> a </a:t>
            </a:r>
            <a:r>
              <a:rPr sz="2400" b="1" dirty="0" err="1"/>
              <a:t>luz</a:t>
            </a:r>
            <a:r>
              <a:rPr sz="2400" b="1" dirty="0"/>
              <a:t> de </a:t>
            </a:r>
            <a:r>
              <a:rPr sz="2400" b="1" dirty="0" smtClean="0"/>
              <a:t>Cristo </a:t>
            </a:r>
            <a:r>
              <a:rPr sz="2400" b="1" dirty="0" err="1"/>
              <a:t>na</a:t>
            </a:r>
            <a:r>
              <a:rPr sz="2400" b="1" dirty="0"/>
              <a:t> </a:t>
            </a:r>
            <a:r>
              <a:rPr sz="2400" b="1" dirty="0" err="1"/>
              <a:t>comunidade</a:t>
            </a:r>
            <a:r>
              <a:rPr sz="2400" b="1" dirty="0" smtClean="0"/>
              <a:t>.</a:t>
            </a:r>
            <a:endParaRPr lang="pt-BR" sz="2400" b="1" dirty="0" smtClean="0"/>
          </a:p>
          <a:p>
            <a:pPr marL="0" indent="0" algn="ctr">
              <a:buNone/>
              <a:defRPr sz="2000"/>
            </a:pPr>
            <a:r>
              <a:rPr lang="pt-BR" sz="2400" b="1" dirty="0" smtClean="0"/>
              <a:t>Muito obrigada!!!</a:t>
            </a:r>
          </a:p>
          <a:p>
            <a:pPr marL="0" indent="0" algn="r">
              <a:buNone/>
              <a:defRPr sz="2000"/>
            </a:pPr>
            <a:r>
              <a:rPr lang="pt-BR" b="1" i="1" dirty="0" smtClean="0"/>
              <a:t>Luciana Resque.</a:t>
            </a:r>
            <a:endParaRPr b="1" i="1" dirty="0"/>
          </a:p>
        </p:txBody>
      </p:sp>
      <p:sp>
        <p:nvSpPr>
          <p:cNvPr id="4" name="Oval 3"/>
          <p:cNvSpPr/>
          <p:nvPr/>
        </p:nvSpPr>
        <p:spPr>
          <a:xfrm>
            <a:off x="127000" y="127000"/>
            <a:ext cx="508000" cy="508000"/>
          </a:xfrm>
          <a:prstGeom prst="ellipse">
            <a:avLst/>
          </a:prstGeom>
          <a:solidFill>
            <a:srgbClr val="C8646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do">
  <a:themeElements>
    <a:clrScheme name="Facetado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do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</TotalTime>
  <Words>286</Words>
  <Application>Microsoft Office PowerPoint</Application>
  <PresentationFormat>Apresentação na tela (4:3)</PresentationFormat>
  <Paragraphs>59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Facetado</vt:lpstr>
      <vt:lpstr>Liderança Pastoral</vt:lpstr>
      <vt:lpstr>O que é liderança pastoral?</vt:lpstr>
      <vt:lpstr>Desafios atuais da liderança pastoral</vt:lpstr>
      <vt:lpstr>Habilidades essenciais de um líder pastoral</vt:lpstr>
      <vt:lpstr>Liderança na prática</vt:lpstr>
      <vt:lpstr>Ferramentas práticas para o dia a dia</vt:lpstr>
      <vt:lpstr>Dinâmica rápida</vt:lpstr>
      <vt:lpstr>Atitudes de um líder pastoral</vt:lpstr>
      <vt:lpstr>Liderança que dá frutos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Liderança Pastoral</dc:title>
  <dc:subject/>
  <dc:creator>Usuario</dc:creator>
  <cp:keywords/>
  <dc:description>generated using python-pptx</dc:description>
  <cp:lastModifiedBy>Usuario</cp:lastModifiedBy>
  <cp:revision>3</cp:revision>
  <dcterms:created xsi:type="dcterms:W3CDTF">2013-01-27T09:14:16Z</dcterms:created>
  <dcterms:modified xsi:type="dcterms:W3CDTF">2025-09-17T13:51:53Z</dcterms:modified>
  <cp:category/>
</cp:coreProperties>
</file>